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56" r:id="rId2"/>
  </p:sldIdLst>
  <p:sldSz cx="9906000" cy="6858000" type="A4"/>
  <p:notesSz cx="6858000" cy="9144000"/>
  <p:embeddedFontLst>
    <p:embeddedFont>
      <p:font typeface="Poppins" pitchFamily="2" charset="0"/>
      <p:regular r:id="rId3"/>
      <p:bold r:id="rId4"/>
      <p:italic r:id="rId5"/>
      <p:boldItalic r:id="rId6"/>
    </p:embeddedFont>
    <p:embeddedFont>
      <p:font typeface="Pretendard" panose="02000503000000020004" pitchFamily="2" charset="-127"/>
      <p:regular r:id="rId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SemiBold" panose="02000503000000020004" pitchFamily="2" charset="-127"/>
      <p:regular r:id="rId10"/>
      <p:bold r:id="rId11"/>
    </p:embeddedFont>
    <p:embeddedFont>
      <p:font typeface="Pretendard Thin" panose="02000203000000020004" pitchFamily="2" charset="-127"/>
      <p:regular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4A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44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10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459715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67775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383726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555768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939906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4065969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47717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105852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2195937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491687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426054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EF34A-4C2F-C04C-9E11-07343EC5390A}" type="datetimeFigureOut">
              <a:rPr kumimoji="1" lang="ko-Kore-US" altLang="en-US" smtClean="0"/>
              <a:t>4/1/24</a:t>
            </a:fld>
            <a:endParaRPr kumimoji="1" lang="ko-Kore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5EDC2-95E8-774D-8136-1500F43D9D2A}" type="slidenum">
              <a:rPr kumimoji="1" lang="ko-Kore-US" altLang="en-US" smtClean="0"/>
              <a:t>‹#›</a:t>
            </a:fld>
            <a:endParaRPr kumimoji="1" lang="ko-Kore-US" altLang="en-US"/>
          </a:p>
        </p:txBody>
      </p:sp>
    </p:spTree>
    <p:extLst>
      <p:ext uri="{BB962C8B-B14F-4D97-AF65-F5344CB8AC3E}">
        <p14:creationId xmlns:p14="http://schemas.microsoft.com/office/powerpoint/2010/main" val="717941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0BAA4C-D2DF-4E9C-9EF2-6C844FF47FC0}"/>
              </a:ext>
            </a:extLst>
          </p:cNvPr>
          <p:cNvSpPr txBox="1"/>
          <p:nvPr/>
        </p:nvSpPr>
        <p:spPr>
          <a:xfrm>
            <a:off x="7141686" y="235607"/>
            <a:ext cx="25635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US" altLang="en-US" sz="1200" b="1" dirty="0">
                <a:solidFill>
                  <a:srgbClr val="264A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제</a:t>
            </a:r>
            <a:r>
              <a:rPr kumimoji="1" lang="en-US" altLang="en-US" sz="1200" b="1" dirty="0">
                <a:solidFill>
                  <a:srgbClr val="264A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</a:t>
            </a:r>
            <a:r>
              <a:rPr kumimoji="1" lang="ko-KR" altLang="en-US" sz="1200" b="1" dirty="0">
                <a:solidFill>
                  <a:srgbClr val="264A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 </a:t>
            </a:r>
            <a:r>
              <a:rPr kumimoji="1" lang="en-US" altLang="ko-KR" sz="1200" b="1" dirty="0">
                <a:solidFill>
                  <a:srgbClr val="264A8E"/>
                </a:solidFill>
                <a:latin typeface="Poppins" pitchFamily="2" charset="0"/>
                <a:ea typeface="Pretendard Medium" panose="02000503000000020004" pitchFamily="2" charset="-127"/>
                <a:cs typeface="Poppins" pitchFamily="2" charset="0"/>
              </a:rPr>
              <a:t>deep daiv. Open Seminar</a:t>
            </a:r>
            <a:endParaRPr kumimoji="1" lang="ko-Kore-US" altLang="en-US" sz="1200" b="1" dirty="0">
              <a:solidFill>
                <a:srgbClr val="264A8E"/>
              </a:solidFill>
              <a:latin typeface="Poppins" pitchFamily="2" charset="0"/>
              <a:ea typeface="Pretendard Medium" panose="02000503000000020004" pitchFamily="2" charset="-127"/>
              <a:cs typeface="Poppins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EB9270-7A3C-9EEE-C97D-B2BF74367123}"/>
              </a:ext>
            </a:extLst>
          </p:cNvPr>
          <p:cNvSpPr txBox="1"/>
          <p:nvPr/>
        </p:nvSpPr>
        <p:spPr>
          <a:xfrm>
            <a:off x="672662" y="441433"/>
            <a:ext cx="2900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spc="-60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잃어버린 얼굴을 찾아서</a:t>
            </a:r>
            <a:endParaRPr kumimoji="1" lang="ko-Kore-US" altLang="en-US" sz="2400" b="1" spc="-6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2BB696-632D-BD7F-E851-84EB7AF0C4F0}"/>
              </a:ext>
            </a:extLst>
          </p:cNvPr>
          <p:cNvSpPr txBox="1"/>
          <p:nvPr/>
        </p:nvSpPr>
        <p:spPr>
          <a:xfrm>
            <a:off x="672662" y="937889"/>
            <a:ext cx="27292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b="1" spc="-70" dirty="0">
                <a:solidFill>
                  <a:srgbClr val="264A8E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이응이들  </a:t>
            </a:r>
            <a:r>
              <a:rPr kumimoji="1" lang="ko-KR" altLang="en-US" sz="1400" spc="-70" dirty="0" err="1">
                <a:solidFill>
                  <a:srgbClr val="264A8E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권정연</a:t>
            </a:r>
            <a:r>
              <a:rPr kumimoji="1" lang="ko-KR" altLang="en-US" sz="1400" spc="-70" dirty="0">
                <a:solidFill>
                  <a:srgbClr val="264A8E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 유진희 이재웅 </a:t>
            </a:r>
            <a:r>
              <a:rPr kumimoji="1" lang="ko-KR" altLang="en-US" sz="1400" spc="-70" dirty="0" err="1">
                <a:solidFill>
                  <a:srgbClr val="264A8E"/>
                </a:solidFill>
                <a:latin typeface="Pretendard Thin" panose="02000203000000020004" pitchFamily="2" charset="-127"/>
                <a:ea typeface="Pretendard Thin" panose="02000203000000020004" pitchFamily="2" charset="-127"/>
                <a:cs typeface="Pretendard Thin" panose="02000203000000020004" pitchFamily="2" charset="-127"/>
              </a:rPr>
              <a:t>홍유리</a:t>
            </a:r>
            <a:endParaRPr kumimoji="1" lang="ko-Kore-US" altLang="en-US" sz="1400" spc="-70" dirty="0">
              <a:solidFill>
                <a:srgbClr val="264A8E"/>
              </a:solidFill>
              <a:latin typeface="Pretendard Thin" panose="02000203000000020004" pitchFamily="2" charset="-127"/>
              <a:ea typeface="Pretendard Thin" panose="02000203000000020004" pitchFamily="2" charset="-127"/>
              <a:cs typeface="Pretendard Thin" panose="020002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5DBF44-C307-FB8C-0A54-502F4D32DAB6}"/>
              </a:ext>
            </a:extLst>
          </p:cNvPr>
          <p:cNvSpPr txBox="1"/>
          <p:nvPr/>
        </p:nvSpPr>
        <p:spPr>
          <a:xfrm>
            <a:off x="346438" y="134681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Motivation</a:t>
            </a:r>
            <a:endParaRPr kumimoji="1" lang="ko-Kore-US" altLang="en-US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918535-CCD5-64E0-ECFD-B9AA842943C3}"/>
              </a:ext>
            </a:extLst>
          </p:cNvPr>
          <p:cNvSpPr txBox="1"/>
          <p:nvPr/>
        </p:nvSpPr>
        <p:spPr>
          <a:xfrm>
            <a:off x="346438" y="3713573"/>
            <a:ext cx="957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Method</a:t>
            </a:r>
            <a:endParaRPr kumimoji="1" lang="ko-Kore-US" altLang="en-US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5ABF00-54EE-6491-F143-9168D5161F06}"/>
              </a:ext>
            </a:extLst>
          </p:cNvPr>
          <p:cNvSpPr txBox="1"/>
          <p:nvPr/>
        </p:nvSpPr>
        <p:spPr>
          <a:xfrm>
            <a:off x="4968532" y="4648984"/>
            <a:ext cx="142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US" b="1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Contribution</a:t>
            </a:r>
            <a:endParaRPr kumimoji="1" lang="ko-Kore-US" altLang="en-US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724597-4484-9E43-E865-320B266CCE29}"/>
              </a:ext>
            </a:extLst>
          </p:cNvPr>
          <p:cNvSpPr txBox="1"/>
          <p:nvPr/>
        </p:nvSpPr>
        <p:spPr>
          <a:xfrm>
            <a:off x="4968532" y="905383"/>
            <a:ext cx="14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</a:rPr>
              <a:t>Experiments</a:t>
            </a:r>
            <a:endParaRPr kumimoji="1" lang="ko-Kore-US" altLang="en-US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F4F001-6025-79CB-DF8A-4DB25077DA63}"/>
              </a:ext>
            </a:extLst>
          </p:cNvPr>
          <p:cNvSpPr txBox="1"/>
          <p:nvPr/>
        </p:nvSpPr>
        <p:spPr>
          <a:xfrm>
            <a:off x="346438" y="1641112"/>
            <a:ext cx="4235455" cy="1999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2020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년 초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전례 없는 전염병 코로나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19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가 발병했습니다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.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약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3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년 정도의 </a:t>
            </a:r>
            <a:endParaRPr kumimoji="1" lang="en-US" altLang="ko-KR" sz="12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시간 동안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우리는 마스크를 착용하고 생활했습니다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.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여행을 가서도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졸업식에서도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일상생활에서도 마스크를 쓰고 사진을 찍었습니다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.</a:t>
            </a:r>
            <a:endParaRPr kumimoji="1" lang="ko-KR" altLang="en-US" sz="12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우리는 얼굴을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즉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우리의 과거를 잃어버렸습니다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. 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하지만 우리의 얼굴을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과거의 아름다운 순간들을 다시 살릴 수 있다면 어떨까요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그래서 탄생한 프로젝트가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“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잃어버린 얼굴을 찾아서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”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입니다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.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저희의 목표는</a:t>
            </a:r>
            <a:endParaRPr kumimoji="1" lang="en-US" altLang="ko-KR" sz="12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마스크 속에 가려진 얼굴을 되찾는 것입니다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. </a:t>
            </a:r>
            <a:endParaRPr kumimoji="1" lang="ko-Kore-US" altLang="en-US" sz="12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4F4F649-A5A1-FA60-E9CA-E9E2FE98959B}"/>
              </a:ext>
            </a:extLst>
          </p:cNvPr>
          <p:cNvSpPr/>
          <p:nvPr/>
        </p:nvSpPr>
        <p:spPr>
          <a:xfrm>
            <a:off x="464714" y="513452"/>
            <a:ext cx="121607" cy="301441"/>
          </a:xfrm>
          <a:prstGeom prst="rect">
            <a:avLst/>
          </a:prstGeom>
          <a:solidFill>
            <a:srgbClr val="264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US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E09CC4-3819-3566-2132-A6D60D2E4F8F}"/>
              </a:ext>
            </a:extLst>
          </p:cNvPr>
          <p:cNvSpPr txBox="1"/>
          <p:nvPr/>
        </p:nvSpPr>
        <p:spPr>
          <a:xfrm>
            <a:off x="4968532" y="3962292"/>
            <a:ext cx="4402167" cy="614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Prompt: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(photo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of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a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glasshong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woman:1.5),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RAW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photo,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photo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Realistic,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endParaRPr kumimoji="1" lang="en-US" altLang="ko-KR" sz="12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8k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uhd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high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quality,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dslr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studio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portrait,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slim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face</a:t>
            </a:r>
            <a:endParaRPr kumimoji="1" lang="ko-Kore-US" altLang="en-US" sz="12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BDE6C3-FDFC-431B-E086-2536426ED4A4}"/>
              </a:ext>
            </a:extLst>
          </p:cNvPr>
          <p:cNvSpPr txBox="1"/>
          <p:nvPr/>
        </p:nvSpPr>
        <p:spPr>
          <a:xfrm>
            <a:off x="4968532" y="4974167"/>
            <a:ext cx="4850877" cy="1168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1. YOLOv8, SAM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등을 활용한 마스크 속 얼굴 생성 파이프라인 구축</a:t>
            </a:r>
            <a:endParaRPr kumimoji="1" lang="en-US" altLang="ko-KR" sz="12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2.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Stable diffusion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및 </a:t>
            </a:r>
            <a:r>
              <a:rPr kumimoji="1" lang="en-US" altLang="ko-KR" sz="12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DreamBooth</a:t>
            </a:r>
            <a:r>
              <a:rPr kumimoji="1" lang="ko-KR" altLang="en-US" sz="12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를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사용하여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,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적은 수의 데이터로 효과적인 </a:t>
            </a:r>
            <a:endParaRPr kumimoji="1" lang="en-US" altLang="ko-KR" sz="12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Class-specific Fine-tuning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수행</a:t>
            </a:r>
          </a:p>
          <a:p>
            <a:pPr>
              <a:lnSpc>
                <a:spcPct val="150000"/>
              </a:lnSpc>
            </a:pP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3.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새로운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denoising method</a:t>
            </a:r>
            <a:r>
              <a:rPr kumimoji="1" lang="ko-KR" altLang="en-US" sz="1200" spc="-7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를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 이용한 자연스러운 </a:t>
            </a:r>
            <a:r>
              <a:rPr kumimoji="1" lang="en-US" altLang="ko-KR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inpainting </a:t>
            </a:r>
            <a:r>
              <a:rPr kumimoji="1" lang="ko-KR" altLang="en-US" sz="1200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방법론 제시</a:t>
            </a:r>
            <a:endParaRPr kumimoji="1" lang="en-US" altLang="ko-KR" sz="1200" spc="-70" dirty="0">
              <a:solidFill>
                <a:schemeClr val="tx1">
                  <a:lumMod val="95000"/>
                  <a:lumOff val="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FAB9977-BF04-1AA0-B30A-6CC02EBF7F47}"/>
              </a:ext>
            </a:extLst>
          </p:cNvPr>
          <p:cNvGrpSpPr/>
          <p:nvPr/>
        </p:nvGrpSpPr>
        <p:grpSpPr>
          <a:xfrm>
            <a:off x="5095074" y="1263730"/>
            <a:ext cx="4286025" cy="1324144"/>
            <a:chOff x="5188593" y="1263730"/>
            <a:chExt cx="4286025" cy="132414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C7C4778-E884-6949-EAB3-DAC535A71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88593" y="1272607"/>
              <a:ext cx="1953515" cy="131526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619BAAFE-2C7E-3761-8BFA-AEFB2A382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21104" y="1263730"/>
              <a:ext cx="1953514" cy="1315266"/>
            </a:xfrm>
            <a:prstGeom prst="rect">
              <a:avLst/>
            </a:prstGeom>
          </p:spPr>
        </p:pic>
        <p:sp>
          <p:nvSpPr>
            <p:cNvPr id="7" name="화살표: 오른쪽 22">
              <a:extLst>
                <a:ext uri="{FF2B5EF4-FFF2-40B4-BE49-F238E27FC236}">
                  <a16:creationId xmlns:a16="http://schemas.microsoft.com/office/drawing/2014/main" id="{13777FB4-F052-3D95-8159-AC37B5F69025}"/>
                </a:ext>
              </a:extLst>
            </p:cNvPr>
            <p:cNvSpPr/>
            <p:nvPr/>
          </p:nvSpPr>
          <p:spPr>
            <a:xfrm>
              <a:off x="7203752" y="1746185"/>
              <a:ext cx="255708" cy="461665"/>
            </a:xfrm>
            <a:prstGeom prst="rightArrow">
              <a:avLst/>
            </a:prstGeom>
            <a:solidFill>
              <a:srgbClr val="264A8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95C3DFF1-1CF1-709A-80B8-BD50CD9AD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380" y="4072394"/>
            <a:ext cx="4409093" cy="214972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7355DFC8-6A39-BF06-59E5-7B3FD2419C89}"/>
              </a:ext>
            </a:extLst>
          </p:cNvPr>
          <p:cNvGrpSpPr/>
          <p:nvPr/>
        </p:nvGrpSpPr>
        <p:grpSpPr>
          <a:xfrm>
            <a:off x="5379172" y="2429729"/>
            <a:ext cx="3973537" cy="1682897"/>
            <a:chOff x="7538952" y="437015"/>
            <a:chExt cx="3973537" cy="1682897"/>
          </a:xfrm>
        </p:grpSpPr>
        <p:sp>
          <p:nvSpPr>
            <p:cNvPr id="8" name="화살표: 오른쪽 23">
              <a:extLst>
                <a:ext uri="{FF2B5EF4-FFF2-40B4-BE49-F238E27FC236}">
                  <a16:creationId xmlns:a16="http://schemas.microsoft.com/office/drawing/2014/main" id="{B1E5EC33-0C3C-E6CC-7EFE-A6F732A738E2}"/>
                </a:ext>
              </a:extLst>
            </p:cNvPr>
            <p:cNvSpPr/>
            <p:nvPr/>
          </p:nvSpPr>
          <p:spPr>
            <a:xfrm>
              <a:off x="7538952" y="437015"/>
              <a:ext cx="3973537" cy="1682897"/>
            </a:xfrm>
            <a:prstGeom prst="rightArrow">
              <a:avLst>
                <a:gd name="adj1" fmla="val 75641"/>
                <a:gd name="adj2" fmla="val 46947"/>
              </a:avLst>
            </a:prstGeom>
            <a:solidFill>
              <a:srgbClr val="264A8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43FC391D-DC6A-FF83-AA43-34CD195953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9801"/>
            <a:stretch/>
          </p:blipFill>
          <p:spPr>
            <a:xfrm>
              <a:off x="8699657" y="717453"/>
              <a:ext cx="1050666" cy="1097822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33699E7C-7803-BD04-A913-63F315BDF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811967" y="732004"/>
              <a:ext cx="1066037" cy="1083271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2AAEB0F5-BB2A-004D-50D1-B738482944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54401"/>
            <a:stretch/>
          </p:blipFill>
          <p:spPr>
            <a:xfrm>
              <a:off x="7586820" y="717454"/>
              <a:ext cx="1050666" cy="10978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5993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254</TotalTime>
  <Words>166</Words>
  <Application>Microsoft Macintosh PowerPoint</Application>
  <PresentationFormat>A4 용지(210x297mm)</PresentationFormat>
  <Paragraphs>20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0" baseType="lpstr">
      <vt:lpstr>Pretendard Light</vt:lpstr>
      <vt:lpstr>Arial</vt:lpstr>
      <vt:lpstr>Pretendard</vt:lpstr>
      <vt:lpstr>Poppins</vt:lpstr>
      <vt:lpstr>Calibri</vt:lpstr>
      <vt:lpstr>Pretendard SemiBold</vt:lpstr>
      <vt:lpstr>Pretendard Thin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이성배</dc:creator>
  <cp:lastModifiedBy>홍유리[ 학부졸업 / 체육교육과 ]</cp:lastModifiedBy>
  <cp:revision>25</cp:revision>
  <dcterms:created xsi:type="dcterms:W3CDTF">2022-06-30T23:29:39Z</dcterms:created>
  <dcterms:modified xsi:type="dcterms:W3CDTF">2024-04-01T14:11:58Z</dcterms:modified>
</cp:coreProperties>
</file>

<file path=docProps/thumbnail.jpeg>
</file>